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84" r:id="rId4"/>
    <p:sldId id="258" r:id="rId5"/>
    <p:sldId id="259" r:id="rId6"/>
    <p:sldId id="278" r:id="rId7"/>
    <p:sldId id="277" r:id="rId8"/>
    <p:sldId id="276" r:id="rId9"/>
    <p:sldId id="275" r:id="rId10"/>
    <p:sldId id="274" r:id="rId11"/>
    <p:sldId id="273" r:id="rId12"/>
    <p:sldId id="272" r:id="rId13"/>
    <p:sldId id="271" r:id="rId14"/>
    <p:sldId id="270" r:id="rId15"/>
    <p:sldId id="269" r:id="rId16"/>
    <p:sldId id="268" r:id="rId17"/>
    <p:sldId id="267" r:id="rId18"/>
    <p:sldId id="266" r:id="rId19"/>
    <p:sldId id="265" r:id="rId20"/>
    <p:sldId id="264" r:id="rId21"/>
    <p:sldId id="263" r:id="rId22"/>
    <p:sldId id="262" r:id="rId23"/>
    <p:sldId id="261" r:id="rId24"/>
    <p:sldId id="260" r:id="rId25"/>
    <p:sldId id="279" r:id="rId26"/>
    <p:sldId id="280" r:id="rId27"/>
    <p:sldId id="281" r:id="rId28"/>
    <p:sldId id="282" r:id="rId29"/>
    <p:sldId id="283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임 지민" initials="임지" lastIdx="4" clrIdx="0">
    <p:extLst>
      <p:ext uri="{19B8F6BF-5375-455C-9EA6-DF929625EA0E}">
        <p15:presenceInfo xmlns:p15="http://schemas.microsoft.com/office/powerpoint/2012/main" userId="2d86553941e8f225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A26AA1-1AD1-410B-AC76-BDEF643032ED}" v="427" dt="2021-03-29T10:14:09.32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>
        <p:scale>
          <a:sx n="150" d="100"/>
          <a:sy n="150" d="100"/>
        </p:scale>
        <p:origin x="86" y="-22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F37BFF-092B-4505-A686-314D713E239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C668A988-12DF-459D-A5E9-35613CA2309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0B27565-AD02-4CC0-B66B-AD177B7CC1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696AD18-745C-41D9-B48E-67D9C1A957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D62361-CD8E-4D46-8B1D-2D274D0029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0103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A0BE9DF-B352-4C1C-9223-748C6E3A42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9242811-3C4C-44D6-B51D-761B9A63ED7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106B7CC-063A-4698-9ADF-0C280A5F0E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06A8AB-6724-4C0A-ACB3-7243D0862B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EA17BB-93C6-4806-BE9F-20AB1D94E1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4061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8332BE03-E31F-47D8-9B50-87BB17D4810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732C4EA-BEBE-4BAC-9234-2FEC32D3CC8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8CFCD0F-3DFA-426D-8AB4-550F839AB0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283B94-AEC7-4C4D-9EA8-0F29886394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B86BAFE-34FD-4DCE-BAEA-898AE0A47B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8912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150D25-DB6E-4DFB-A3A0-DCA9607794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12D5AA-AD7C-471F-AFC8-2C1CCD00B3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03D00FC-BDE0-4996-BF9A-CBD5EE0282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FE8880-02FC-4B5D-AF36-9E99B8DB10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5FF8CB0-485F-41C3-861D-FED48A14FE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34162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C53F0F-86BF-4050-ABD5-987E5DB232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EFEC5DC-9C31-4A5A-971F-C87CE16730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D2B3E1D-A518-4D01-AE6C-734340D09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A5D82A0-F182-4EE5-BAC6-04CD253352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7466E18-140F-4BB0-9FDF-625C1AC4A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05307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EB5838-6CDC-4846-9E03-D5082ED740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810C0A4-1081-45D9-A793-B22E8AC8A0B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99BB300-8F7B-4A2F-9BE2-A5B2812A96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945B616-8F9D-41B4-99C3-991F6ADA27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28B233-7B86-48DB-A507-1D320CB712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5E2F37F-4760-43A9-8E81-5035EF0E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58163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240A6F-C155-4D23-B29A-2B740DFF4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C09D932-FFB4-4241-B595-78100A8F34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BFC3E7F-4E18-48CC-8E5E-DF84B0C335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D8AD70C8-31B1-4CC5-9A63-3D131B1517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2E187BD-D4B7-4661-90E2-B0EBC2C5301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9509228-841A-4DCF-8455-84133461B2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50F8E59-46C7-4C72-806E-C6D4F3BE8A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416FC2D-EB1C-4BA9-8AE7-3D43AC6286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14689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08C8EF0-CCA6-401C-9739-E04E71035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614DD742-09B0-4048-8E98-7B4E6BBD59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0851016-94A9-4C1A-AEB2-823E96354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DF280EA-D72A-4AE9-B457-8D0E07676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84192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063ACD0-0D75-414F-AC86-10992AFA23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34A2725-DB48-4CDC-9BB9-3766D2CAB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48269FB-9F19-4167-99A4-37A963878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8995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19422E-5516-4127-814A-7D5F25C0FA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497257D-9C30-446C-B4FC-964BECB271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1EFB4E-0122-4AA4-9180-6ED13DB2A73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3602C5F-9020-44E8-A5E8-5F310EAAF8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FA1B691-4227-40FF-9783-CC600B0A9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65BCBB4-01F0-4020-B9B6-CE28500764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72172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23EF99-539D-43B4-8A5E-8B28DA5091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14B0455-5742-48DD-9215-6924381C11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0A3722E-8D97-4A7E-AF6A-25E36C963C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9886DAF-F942-4DD7-B79C-671E11360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4DB9B1-E505-4135-8200-115F436C85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3307495-0AC8-46E2-A8B8-F387CFC894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03582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5C620D1-5160-48A1-8E08-857D5B5F2E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5F8236-ACEA-47ED-8EB6-F1EC047552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60342CC-3F2E-4892-8BD9-16E104FF346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DD315E3-B461-4953-A2DB-10A95680CFBA}" type="datetimeFigureOut">
              <a:rPr lang="ko-KR" altLang="en-US" smtClean="0"/>
              <a:t>2021-05-04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09645A4-E4F8-43EA-9CE0-994304CDB8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B79162-82B0-43A0-9127-FB075B834A9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E6142B-E860-4456-91CE-4A61A0FF0CD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20394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C6A5B0-B26D-43C9-84E7-A93F03996E0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026695"/>
            <a:ext cx="9296400" cy="1754605"/>
          </a:xfrm>
        </p:spPr>
        <p:txBody>
          <a:bodyPr>
            <a:normAutofit/>
          </a:bodyPr>
          <a:lstStyle/>
          <a:p>
            <a:r>
              <a:rPr lang="ko-KR" altLang="en-US" b="1" dirty="0"/>
              <a:t>메뉴 구조도</a:t>
            </a:r>
            <a:r>
              <a:rPr lang="en-US" altLang="ko-KR" b="1" dirty="0"/>
              <a:t> </a:t>
            </a:r>
            <a:r>
              <a:rPr lang="ko-KR" altLang="en-US" b="1" dirty="0"/>
              <a:t>및 설계 </a:t>
            </a:r>
            <a:r>
              <a:rPr lang="en-US" altLang="ko-KR" b="1"/>
              <a:t>v2.0</a:t>
            </a:r>
            <a:endParaRPr lang="ko-KR" altLang="en-US" b="1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CEE4E40-FB1F-43A9-B12F-3E97CCBE6E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68126" y="3641558"/>
            <a:ext cx="2999874" cy="1616242"/>
          </a:xfrm>
        </p:spPr>
        <p:txBody>
          <a:bodyPr>
            <a:normAutofit fontScale="77500" lnSpcReduction="20000"/>
          </a:bodyPr>
          <a:lstStyle/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	</a:t>
            </a:r>
            <a:r>
              <a:rPr lang="ko-KR" altLang="en-US" sz="3800" dirty="0"/>
              <a:t>임지민</a:t>
            </a:r>
          </a:p>
        </p:txBody>
      </p:sp>
    </p:spTree>
    <p:extLst>
      <p:ext uri="{BB962C8B-B14F-4D97-AF65-F5344CB8AC3E}">
        <p14:creationId xmlns:p14="http://schemas.microsoft.com/office/powerpoint/2010/main" val="31382978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53525580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A9AB687C-5705-40F0-B09B-7B210AAEF3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6272" y="953916"/>
            <a:ext cx="6104149" cy="523539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82ED37-7921-4DC8-89BB-3BE6BB0EC7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413" y="953916"/>
            <a:ext cx="2110923" cy="52277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A45492-F90D-4928-8475-A4750E236B8B}"/>
              </a:ext>
            </a:extLst>
          </p:cNvPr>
          <p:cNvSpPr txBox="1"/>
          <p:nvPr/>
        </p:nvSpPr>
        <p:spPr>
          <a:xfrm>
            <a:off x="5159229" y="2709644"/>
            <a:ext cx="22734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페이지에서</a:t>
            </a:r>
            <a:endParaRPr lang="en-US" altLang="ko-KR" dirty="0"/>
          </a:p>
          <a:p>
            <a:r>
              <a:rPr lang="ko-KR" altLang="en-US" dirty="0"/>
              <a:t>회원가입 클릭 시</a:t>
            </a:r>
            <a:endParaRPr lang="en-US" altLang="ko-KR" dirty="0"/>
          </a:p>
          <a:p>
            <a:r>
              <a:rPr lang="ko-KR" altLang="en-US" dirty="0"/>
              <a:t>나타나는 페이지</a:t>
            </a:r>
          </a:p>
        </p:txBody>
      </p:sp>
    </p:spTree>
    <p:extLst>
      <p:ext uri="{BB962C8B-B14F-4D97-AF65-F5344CB8AC3E}">
        <p14:creationId xmlns:p14="http://schemas.microsoft.com/office/powerpoint/2010/main" val="201957834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321078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회원가입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입력시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F7BBD39-605E-4962-AC91-F8B4532590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2790" y="991280"/>
            <a:ext cx="6104149" cy="5227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25E50D3-0567-43D4-9974-2713879CFB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322" y="991281"/>
            <a:ext cx="2171888" cy="52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73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6853262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페이지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50CE9CF-2282-4361-9D2F-BC37DBCF7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1" y="1066688"/>
            <a:ext cx="6073666" cy="503725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4B4CA08-3E24-4C65-8070-ECAA7539C7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2124" y="1066688"/>
            <a:ext cx="2072820" cy="509822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8214629-CDD4-4DF2-8BA0-F18D301B8114}"/>
              </a:ext>
            </a:extLst>
          </p:cNvPr>
          <p:cNvSpPr txBox="1"/>
          <p:nvPr/>
        </p:nvSpPr>
        <p:spPr>
          <a:xfrm>
            <a:off x="4502768" y="1887523"/>
            <a:ext cx="214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클릭 시</a:t>
            </a:r>
            <a:endParaRPr lang="en-US" altLang="ko-KR" dirty="0"/>
          </a:p>
          <a:p>
            <a:r>
              <a:rPr lang="ko-KR" altLang="en-US" dirty="0"/>
              <a:t>상품페이지로 전환</a:t>
            </a: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C5427E93-FD8F-4BAA-B02D-5DD9DB09FB6D}"/>
              </a:ext>
            </a:extLst>
          </p:cNvPr>
          <p:cNvSpPr/>
          <p:nvPr/>
        </p:nvSpPr>
        <p:spPr>
          <a:xfrm>
            <a:off x="1102780" y="1526795"/>
            <a:ext cx="5025007" cy="3271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73EB659-5355-4706-9865-68DC42E2C4DD}"/>
              </a:ext>
            </a:extLst>
          </p:cNvPr>
          <p:cNvSpPr/>
          <p:nvPr/>
        </p:nvSpPr>
        <p:spPr>
          <a:xfrm>
            <a:off x="6962124" y="1363209"/>
            <a:ext cx="359698" cy="32717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C6B93C32-C7FB-4DCA-9D19-FD8E73A9A508}"/>
              </a:ext>
            </a:extLst>
          </p:cNvPr>
          <p:cNvCxnSpPr/>
          <p:nvPr/>
        </p:nvCxnSpPr>
        <p:spPr>
          <a:xfrm>
            <a:off x="7457813" y="1585519"/>
            <a:ext cx="1887138" cy="30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9F2D6C0A-3DD4-4E8B-9C92-7165E6597D2A}"/>
              </a:ext>
            </a:extLst>
          </p:cNvPr>
          <p:cNvSpPr/>
          <p:nvPr/>
        </p:nvSpPr>
        <p:spPr>
          <a:xfrm>
            <a:off x="5729680" y="1258349"/>
            <a:ext cx="286253" cy="268446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CBE7457-6334-46BB-ADD3-399730E536A0}"/>
              </a:ext>
            </a:extLst>
          </p:cNvPr>
          <p:cNvSpPr txBox="1"/>
          <p:nvPr/>
        </p:nvSpPr>
        <p:spPr>
          <a:xfrm>
            <a:off x="4350186" y="1141973"/>
            <a:ext cx="148662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accent2"/>
                </a:solidFill>
              </a:rPr>
              <a:t>로그아웃 버튼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E344B0AC-F5A4-4FEC-809B-37B68F3F74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4951" y="1066688"/>
            <a:ext cx="2331922" cy="3787468"/>
          </a:xfrm>
          <a:prstGeom prst="rect">
            <a:avLst/>
          </a:prstGeom>
        </p:spPr>
      </p:pic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08A8D877-3974-4A6B-84CF-0A6AA6E156C7}"/>
              </a:ext>
            </a:extLst>
          </p:cNvPr>
          <p:cNvSpPr/>
          <p:nvPr/>
        </p:nvSpPr>
        <p:spPr>
          <a:xfrm>
            <a:off x="9468191" y="1690381"/>
            <a:ext cx="846628" cy="1052819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234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8848129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상품상세설명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6A4FBE5-356B-4DBA-9CF2-3E72CA6FA6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5540" y="784333"/>
            <a:ext cx="4447966" cy="58887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69E1347-7849-42A4-8FBA-8DCE37C130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93767" y="1019564"/>
            <a:ext cx="1897544" cy="541829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5DD16-2616-47F0-AF93-E9B01D29C8EC}"/>
              </a:ext>
            </a:extLst>
          </p:cNvPr>
          <p:cNvSpPr txBox="1"/>
          <p:nvPr/>
        </p:nvSpPr>
        <p:spPr>
          <a:xfrm>
            <a:off x="6182686" y="1501629"/>
            <a:ext cx="20385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선택 시</a:t>
            </a:r>
            <a:endParaRPr lang="en-US" altLang="ko-KR" dirty="0"/>
          </a:p>
          <a:p>
            <a:r>
              <a:rPr lang="ko-KR" altLang="en-US" dirty="0"/>
              <a:t>상품 상세 페이지로 이동</a:t>
            </a:r>
          </a:p>
        </p:txBody>
      </p:sp>
    </p:spTree>
    <p:extLst>
      <p:ext uri="{BB962C8B-B14F-4D97-AF65-F5344CB8AC3E}">
        <p14:creationId xmlns:p14="http://schemas.microsoft.com/office/powerpoint/2010/main" val="18587480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55700458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ACA4F78-0A1D-48C6-9342-38238D56B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4053" y="874055"/>
            <a:ext cx="4572396" cy="58145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1ACB5C-07E9-483C-97AC-246BF9405F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5178" y="1508593"/>
            <a:ext cx="1867062" cy="384081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0B98708-DE59-4D86-894A-39404A1C5DA2}"/>
              </a:ext>
            </a:extLst>
          </p:cNvPr>
          <p:cNvSpPr/>
          <p:nvPr/>
        </p:nvSpPr>
        <p:spPr>
          <a:xfrm>
            <a:off x="1790283" y="4102215"/>
            <a:ext cx="4305717" cy="46139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62024C-C9F1-4156-AD0B-BA51EEFD0609}"/>
              </a:ext>
            </a:extLst>
          </p:cNvPr>
          <p:cNvSpPr/>
          <p:nvPr/>
        </p:nvSpPr>
        <p:spPr>
          <a:xfrm>
            <a:off x="8585178" y="1602297"/>
            <a:ext cx="176683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8936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776827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문의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78D7E65B-A347-4494-B3F8-8BE240301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56173" y="758977"/>
            <a:ext cx="4671465" cy="602794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05F1FBA-3C1B-4A8B-AA4D-74FDA4E8A6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4329" y="1833490"/>
            <a:ext cx="1844200" cy="3878916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DA74CC98-1081-4714-BBB0-E86B0466A795}"/>
              </a:ext>
            </a:extLst>
          </p:cNvPr>
          <p:cNvSpPr/>
          <p:nvPr/>
        </p:nvSpPr>
        <p:spPr>
          <a:xfrm>
            <a:off x="8581691" y="1904301"/>
            <a:ext cx="176683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8523E08B-CD29-4F00-B6D5-A38A84E623BB}"/>
              </a:ext>
            </a:extLst>
          </p:cNvPr>
          <p:cNvSpPr/>
          <p:nvPr/>
        </p:nvSpPr>
        <p:spPr>
          <a:xfrm>
            <a:off x="2843868" y="3993159"/>
            <a:ext cx="3867326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120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157270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배송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DB90806-95A6-4D5B-8F73-9234ED651F9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056" y="805722"/>
            <a:ext cx="4456355" cy="592459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D479077-FA72-4012-8E13-F5C0CFEE29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1255" y="1593792"/>
            <a:ext cx="1912786" cy="421422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C712A4A-3F0F-4A7C-A228-C28348026F85}"/>
              </a:ext>
            </a:extLst>
          </p:cNvPr>
          <p:cNvSpPr/>
          <p:nvPr/>
        </p:nvSpPr>
        <p:spPr>
          <a:xfrm>
            <a:off x="8224229" y="1686187"/>
            <a:ext cx="176683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33618A8-9B19-4A14-B50D-C0FEE2AE7421}"/>
              </a:ext>
            </a:extLst>
          </p:cNvPr>
          <p:cNvSpPr/>
          <p:nvPr/>
        </p:nvSpPr>
        <p:spPr>
          <a:xfrm>
            <a:off x="2285045" y="3942825"/>
            <a:ext cx="3704693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76605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2131264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장바구니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CAB172E-E994-4914-B8E5-F35F81D115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895131"/>
            <a:ext cx="6587159" cy="483494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3DD2068-B3F6-48FC-9728-292B0E8E1D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8950" y="1675365"/>
            <a:ext cx="2647680" cy="3274477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3C11080E-C537-4E9C-9C95-7F0E01E2299D}"/>
              </a:ext>
            </a:extLst>
          </p:cNvPr>
          <p:cNvSpPr/>
          <p:nvPr/>
        </p:nvSpPr>
        <p:spPr>
          <a:xfrm>
            <a:off x="6576969" y="1127923"/>
            <a:ext cx="34394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B8858E0-A03C-4EB2-A934-57B46198DC40}"/>
              </a:ext>
            </a:extLst>
          </p:cNvPr>
          <p:cNvSpPr/>
          <p:nvPr/>
        </p:nvSpPr>
        <p:spPr>
          <a:xfrm>
            <a:off x="10386969" y="2018555"/>
            <a:ext cx="34394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257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57456911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주문서 작성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E5B56B6-7F68-4B1A-87FC-32C0F0B2EB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834" y="869395"/>
            <a:ext cx="4506688" cy="584310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3E8CC8-D254-4418-B5BF-D2C5022B49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1093" y="844920"/>
            <a:ext cx="1846305" cy="5867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172627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31361771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마이페이지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174D839-C2EC-4B56-B135-332DF0AABA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4167" y="986411"/>
            <a:ext cx="5605647" cy="558692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9916600-168A-4537-89E3-AF16FCF5CB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696" y="1581818"/>
            <a:ext cx="2331922" cy="4656223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53B9C44-2BD6-43F3-8406-34D0013BBD8B}"/>
              </a:ext>
            </a:extLst>
          </p:cNvPr>
          <p:cNvSpPr/>
          <p:nvPr/>
        </p:nvSpPr>
        <p:spPr>
          <a:xfrm>
            <a:off x="6409189" y="1094367"/>
            <a:ext cx="34394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DD8DAFD5-F422-4E11-9047-FD1839C59104}"/>
              </a:ext>
            </a:extLst>
          </p:cNvPr>
          <p:cNvSpPr/>
          <p:nvPr/>
        </p:nvSpPr>
        <p:spPr>
          <a:xfrm>
            <a:off x="9479559" y="1462058"/>
            <a:ext cx="34394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436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B7EC4D5A-D563-4635-8898-264278EA05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32697973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메뉴 구조도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7CBFA794-4C67-4795-8354-F22B4D8D591A}"/>
              </a:ext>
            </a:extLst>
          </p:cNvPr>
          <p:cNvSpPr/>
          <p:nvPr/>
        </p:nvSpPr>
        <p:spPr>
          <a:xfrm>
            <a:off x="5850384" y="1384917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메인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14E8501B-DF08-4047-9737-D7CE49B30A34}"/>
              </a:ext>
            </a:extLst>
          </p:cNvPr>
          <p:cNvSpPr/>
          <p:nvPr/>
        </p:nvSpPr>
        <p:spPr>
          <a:xfrm>
            <a:off x="8302100" y="1350886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로그인</a:t>
            </a: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D55E5279-DC50-4891-8660-7A880F518865}"/>
              </a:ext>
            </a:extLst>
          </p:cNvPr>
          <p:cNvSpPr/>
          <p:nvPr/>
        </p:nvSpPr>
        <p:spPr>
          <a:xfrm>
            <a:off x="8652028" y="3038805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회원가입</a:t>
            </a: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3537563A-619E-45AD-B8C0-176741682616}"/>
              </a:ext>
            </a:extLst>
          </p:cNvPr>
          <p:cNvSpPr/>
          <p:nvPr/>
        </p:nvSpPr>
        <p:spPr>
          <a:xfrm>
            <a:off x="6627179" y="3573262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8BFE654A-C3DD-4AF4-A04D-188283463DC5}"/>
              </a:ext>
            </a:extLst>
          </p:cNvPr>
          <p:cNvSpPr/>
          <p:nvPr/>
        </p:nvSpPr>
        <p:spPr>
          <a:xfrm>
            <a:off x="10499323" y="1065321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SNS</a:t>
            </a:r>
            <a:r>
              <a:rPr lang="ko-KR" altLang="en-US" dirty="0"/>
              <a:t>로그인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83B163F-695A-4320-A675-823416C6E2D9}"/>
              </a:ext>
            </a:extLst>
          </p:cNvPr>
          <p:cNvSpPr/>
          <p:nvPr/>
        </p:nvSpPr>
        <p:spPr>
          <a:xfrm>
            <a:off x="10499323" y="1990078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아이디 찾기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495B7FB-DF89-437E-BD4A-099808FC4AF4}"/>
              </a:ext>
            </a:extLst>
          </p:cNvPr>
          <p:cNvSpPr/>
          <p:nvPr/>
        </p:nvSpPr>
        <p:spPr>
          <a:xfrm>
            <a:off x="10428302" y="2914835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비밀번호 찾기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853CEC99-3B68-4152-B4B1-E07F7F4926AB}"/>
              </a:ext>
            </a:extLst>
          </p:cNvPr>
          <p:cNvSpPr/>
          <p:nvPr/>
        </p:nvSpPr>
        <p:spPr>
          <a:xfrm>
            <a:off x="10108705" y="3906174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추천상품</a:t>
            </a: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54428591-E664-45FE-AE5B-F745390BD0E7}"/>
              </a:ext>
            </a:extLst>
          </p:cNvPr>
          <p:cNvSpPr/>
          <p:nvPr/>
        </p:nvSpPr>
        <p:spPr>
          <a:xfrm>
            <a:off x="9729434" y="4634142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상세설명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DC41EB3A-F36A-41CB-AF7F-BF1CF421E9D0}"/>
              </a:ext>
            </a:extLst>
          </p:cNvPr>
          <p:cNvSpPr/>
          <p:nvPr/>
        </p:nvSpPr>
        <p:spPr>
          <a:xfrm>
            <a:off x="8784943" y="5496182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상품후기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9FBB3AB2-FEA6-4F4E-BA2F-B1C536A0808F}"/>
              </a:ext>
            </a:extLst>
          </p:cNvPr>
          <p:cNvSpPr/>
          <p:nvPr/>
        </p:nvSpPr>
        <p:spPr>
          <a:xfrm>
            <a:off x="7360569" y="5846004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상품문의</a:t>
            </a: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9A6FF0E-D579-40E5-93DC-1D4C28B75DE5}"/>
              </a:ext>
            </a:extLst>
          </p:cNvPr>
          <p:cNvSpPr/>
          <p:nvPr/>
        </p:nvSpPr>
        <p:spPr>
          <a:xfrm>
            <a:off x="4261280" y="2445104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회원페이지</a:t>
            </a: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E9935EE-544B-47D2-97B8-8EBEE7278184}"/>
              </a:ext>
            </a:extLst>
          </p:cNvPr>
          <p:cNvSpPr/>
          <p:nvPr/>
        </p:nvSpPr>
        <p:spPr>
          <a:xfrm>
            <a:off x="2453197" y="1145975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주문내역 조회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3650FAC-682B-49DE-9D10-562A988A6C92}"/>
              </a:ext>
            </a:extLst>
          </p:cNvPr>
          <p:cNvSpPr/>
          <p:nvPr/>
        </p:nvSpPr>
        <p:spPr>
          <a:xfrm>
            <a:off x="2358500" y="2463584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회원정보</a:t>
            </a: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F4AB3015-FC5F-4F36-A9F1-32822602A936}"/>
              </a:ext>
            </a:extLst>
          </p:cNvPr>
          <p:cNvSpPr/>
          <p:nvPr/>
        </p:nvSpPr>
        <p:spPr>
          <a:xfrm>
            <a:off x="2376254" y="3632506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상품후기</a:t>
            </a: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CAD75598-37CF-4F40-805B-871C598FCF4E}"/>
              </a:ext>
            </a:extLst>
          </p:cNvPr>
          <p:cNvSpPr/>
          <p:nvPr/>
        </p:nvSpPr>
        <p:spPr>
          <a:xfrm>
            <a:off x="4260540" y="3952102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고객센터</a:t>
            </a: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ED40C928-551A-4FAF-B0C9-E354DE1C6306}"/>
              </a:ext>
            </a:extLst>
          </p:cNvPr>
          <p:cNvSpPr/>
          <p:nvPr/>
        </p:nvSpPr>
        <p:spPr>
          <a:xfrm>
            <a:off x="440925" y="1805912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수정</a:t>
            </a: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995FF7D2-0BAD-48AC-A79D-5D15206C43B9}"/>
              </a:ext>
            </a:extLst>
          </p:cNvPr>
          <p:cNvSpPr/>
          <p:nvPr/>
        </p:nvSpPr>
        <p:spPr>
          <a:xfrm>
            <a:off x="440925" y="2741026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탈퇴</a:t>
            </a: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A203500A-08EF-485D-8422-0F26D33177EA}"/>
              </a:ext>
            </a:extLst>
          </p:cNvPr>
          <p:cNvSpPr/>
          <p:nvPr/>
        </p:nvSpPr>
        <p:spPr>
          <a:xfrm>
            <a:off x="584938" y="4591294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공지사항</a:t>
            </a: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3A2E8CF-3ED4-4A02-94E4-C44043BFA984}"/>
              </a:ext>
            </a:extLst>
          </p:cNvPr>
          <p:cNvSpPr/>
          <p:nvPr/>
        </p:nvSpPr>
        <p:spPr>
          <a:xfrm>
            <a:off x="1584907" y="5350275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1:1</a:t>
            </a:r>
            <a:r>
              <a:rPr lang="ko-KR" altLang="en-US" dirty="0"/>
              <a:t>질문</a:t>
            </a: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id="{06417FAC-E23C-4631-BE30-861633B6B2D7}"/>
              </a:ext>
            </a:extLst>
          </p:cNvPr>
          <p:cNvSpPr/>
          <p:nvPr/>
        </p:nvSpPr>
        <p:spPr>
          <a:xfrm>
            <a:off x="3008788" y="5919352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자주 묻는 질문</a:t>
            </a:r>
          </a:p>
        </p:txBody>
      </p:sp>
      <p:sp>
        <p:nvSpPr>
          <p:cNvPr id="65" name="직사각형 64">
            <a:extLst>
              <a:ext uri="{FF2B5EF4-FFF2-40B4-BE49-F238E27FC236}">
                <a16:creationId xmlns:a16="http://schemas.microsoft.com/office/drawing/2014/main" id="{B90AB7F5-8A7B-47B9-80A6-CCB3FFE6F396}"/>
              </a:ext>
            </a:extLst>
          </p:cNvPr>
          <p:cNvSpPr/>
          <p:nvPr/>
        </p:nvSpPr>
        <p:spPr>
          <a:xfrm>
            <a:off x="4433162" y="5206812"/>
            <a:ext cx="1251752" cy="639192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상품문의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BB24CE40-1D75-497B-B171-AB319182D94E}"/>
              </a:ext>
            </a:extLst>
          </p:cNvPr>
          <p:cNvCxnSpPr>
            <a:cxnSpLocks/>
            <a:stCxn id="7" idx="3"/>
            <a:endCxn id="30" idx="1"/>
          </p:cNvCxnSpPr>
          <p:nvPr/>
        </p:nvCxnSpPr>
        <p:spPr>
          <a:xfrm flipV="1">
            <a:off x="7102136" y="1670482"/>
            <a:ext cx="1199964" cy="34031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B8EC6440-EAB7-4F56-9596-E7128011F3D1}"/>
              </a:ext>
            </a:extLst>
          </p:cNvPr>
          <p:cNvCxnSpPr>
            <a:stCxn id="30" idx="3"/>
            <a:endCxn id="37" idx="1"/>
          </p:cNvCxnSpPr>
          <p:nvPr/>
        </p:nvCxnSpPr>
        <p:spPr>
          <a:xfrm flipV="1">
            <a:off x="9553852" y="1384917"/>
            <a:ext cx="945471" cy="28556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885CBF66-002B-466A-BD06-DEDA91C02A3C}"/>
              </a:ext>
            </a:extLst>
          </p:cNvPr>
          <p:cNvCxnSpPr>
            <a:stCxn id="30" idx="3"/>
            <a:endCxn id="39" idx="1"/>
          </p:cNvCxnSpPr>
          <p:nvPr/>
        </p:nvCxnSpPr>
        <p:spPr>
          <a:xfrm>
            <a:off x="9553852" y="1670482"/>
            <a:ext cx="945471" cy="639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29B1054A-E927-4CFB-83CF-7657F881FDCD}"/>
              </a:ext>
            </a:extLst>
          </p:cNvPr>
          <p:cNvCxnSpPr>
            <a:stCxn id="30" idx="3"/>
            <a:endCxn id="41" idx="1"/>
          </p:cNvCxnSpPr>
          <p:nvPr/>
        </p:nvCxnSpPr>
        <p:spPr>
          <a:xfrm>
            <a:off x="9553852" y="1670482"/>
            <a:ext cx="874450" cy="156394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D106FD76-B144-4D8A-B457-63CA4CE9893B}"/>
              </a:ext>
            </a:extLst>
          </p:cNvPr>
          <p:cNvCxnSpPr>
            <a:stCxn id="7" idx="2"/>
            <a:endCxn id="35" idx="0"/>
          </p:cNvCxnSpPr>
          <p:nvPr/>
        </p:nvCxnSpPr>
        <p:spPr>
          <a:xfrm>
            <a:off x="6476260" y="2024109"/>
            <a:ext cx="776795" cy="154915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86FB2B88-1CB5-4B66-98E6-AC1233EFFA45}"/>
              </a:ext>
            </a:extLst>
          </p:cNvPr>
          <p:cNvCxnSpPr>
            <a:stCxn id="7" idx="2"/>
            <a:endCxn id="52" idx="0"/>
          </p:cNvCxnSpPr>
          <p:nvPr/>
        </p:nvCxnSpPr>
        <p:spPr>
          <a:xfrm flipH="1">
            <a:off x="4887156" y="2024109"/>
            <a:ext cx="1589104" cy="420995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0E326A35-2AFD-4951-B044-2D8DC67EF09D}"/>
              </a:ext>
            </a:extLst>
          </p:cNvPr>
          <p:cNvCxnSpPr>
            <a:stCxn id="35" idx="2"/>
            <a:endCxn id="47" idx="0"/>
          </p:cNvCxnSpPr>
          <p:nvPr/>
        </p:nvCxnSpPr>
        <p:spPr>
          <a:xfrm>
            <a:off x="7253055" y="4212454"/>
            <a:ext cx="733390" cy="163355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5DD56A51-4EFD-4D26-A18E-AC7B61C96436}"/>
              </a:ext>
            </a:extLst>
          </p:cNvPr>
          <p:cNvCxnSpPr>
            <a:stCxn id="35" idx="2"/>
            <a:endCxn id="44" idx="0"/>
          </p:cNvCxnSpPr>
          <p:nvPr/>
        </p:nvCxnSpPr>
        <p:spPr>
          <a:xfrm>
            <a:off x="7253055" y="4212454"/>
            <a:ext cx="2157764" cy="128372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>
            <a:extLst>
              <a:ext uri="{FF2B5EF4-FFF2-40B4-BE49-F238E27FC236}">
                <a16:creationId xmlns:a16="http://schemas.microsoft.com/office/drawing/2014/main" id="{91669FAA-42DC-4277-AD01-8EB3672CA121}"/>
              </a:ext>
            </a:extLst>
          </p:cNvPr>
          <p:cNvCxnSpPr>
            <a:stCxn id="35" idx="3"/>
            <a:endCxn id="42" idx="1"/>
          </p:cNvCxnSpPr>
          <p:nvPr/>
        </p:nvCxnSpPr>
        <p:spPr>
          <a:xfrm>
            <a:off x="7878931" y="3892858"/>
            <a:ext cx="2229774" cy="33291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D1BAEAF3-1830-425D-A0B0-059E0087A4F5}"/>
              </a:ext>
            </a:extLst>
          </p:cNvPr>
          <p:cNvCxnSpPr>
            <a:stCxn id="35" idx="2"/>
            <a:endCxn id="43" idx="1"/>
          </p:cNvCxnSpPr>
          <p:nvPr/>
        </p:nvCxnSpPr>
        <p:spPr>
          <a:xfrm>
            <a:off x="7253055" y="4212454"/>
            <a:ext cx="2476379" cy="74128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>
            <a:extLst>
              <a:ext uri="{FF2B5EF4-FFF2-40B4-BE49-F238E27FC236}">
                <a16:creationId xmlns:a16="http://schemas.microsoft.com/office/drawing/2014/main" id="{F16AFAB5-F710-4DA9-A72B-B255F26FC40D}"/>
              </a:ext>
            </a:extLst>
          </p:cNvPr>
          <p:cNvCxnSpPr>
            <a:stCxn id="52" idx="1"/>
            <a:endCxn id="53" idx="3"/>
          </p:cNvCxnSpPr>
          <p:nvPr/>
        </p:nvCxnSpPr>
        <p:spPr>
          <a:xfrm flipH="1" flipV="1">
            <a:off x="3704949" y="1465571"/>
            <a:ext cx="556331" cy="1299129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연결선 76">
            <a:extLst>
              <a:ext uri="{FF2B5EF4-FFF2-40B4-BE49-F238E27FC236}">
                <a16:creationId xmlns:a16="http://schemas.microsoft.com/office/drawing/2014/main" id="{37C639C7-81F8-4E09-8BA7-072AF0C2A56F}"/>
              </a:ext>
            </a:extLst>
          </p:cNvPr>
          <p:cNvCxnSpPr>
            <a:stCxn id="52" idx="1"/>
            <a:endCxn id="55" idx="3"/>
          </p:cNvCxnSpPr>
          <p:nvPr/>
        </p:nvCxnSpPr>
        <p:spPr>
          <a:xfrm flipH="1">
            <a:off x="3610252" y="2764700"/>
            <a:ext cx="651028" cy="1848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연결선 78">
            <a:extLst>
              <a:ext uri="{FF2B5EF4-FFF2-40B4-BE49-F238E27FC236}">
                <a16:creationId xmlns:a16="http://schemas.microsoft.com/office/drawing/2014/main" id="{5C4A641B-12E6-464B-82C4-89F9CBF8515C}"/>
              </a:ext>
            </a:extLst>
          </p:cNvPr>
          <p:cNvCxnSpPr>
            <a:stCxn id="52" idx="1"/>
            <a:endCxn id="56" idx="3"/>
          </p:cNvCxnSpPr>
          <p:nvPr/>
        </p:nvCxnSpPr>
        <p:spPr>
          <a:xfrm flipH="1">
            <a:off x="3628006" y="2764700"/>
            <a:ext cx="633274" cy="118740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직선 연결선 80">
            <a:extLst>
              <a:ext uri="{FF2B5EF4-FFF2-40B4-BE49-F238E27FC236}">
                <a16:creationId xmlns:a16="http://schemas.microsoft.com/office/drawing/2014/main" id="{85E166A5-A2D4-4980-B313-815DE8452894}"/>
              </a:ext>
            </a:extLst>
          </p:cNvPr>
          <p:cNvCxnSpPr>
            <a:stCxn id="52" idx="2"/>
            <a:endCxn id="57" idx="0"/>
          </p:cNvCxnSpPr>
          <p:nvPr/>
        </p:nvCxnSpPr>
        <p:spPr>
          <a:xfrm flipH="1">
            <a:off x="4886416" y="3084296"/>
            <a:ext cx="740" cy="867806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연결선 82">
            <a:extLst>
              <a:ext uri="{FF2B5EF4-FFF2-40B4-BE49-F238E27FC236}">
                <a16:creationId xmlns:a16="http://schemas.microsoft.com/office/drawing/2014/main" id="{6C678961-D9A4-4018-AF8A-66B015926EFE}"/>
              </a:ext>
            </a:extLst>
          </p:cNvPr>
          <p:cNvCxnSpPr>
            <a:stCxn id="57" idx="2"/>
            <a:endCxn id="65" idx="0"/>
          </p:cNvCxnSpPr>
          <p:nvPr/>
        </p:nvCxnSpPr>
        <p:spPr>
          <a:xfrm>
            <a:off x="4886416" y="4591294"/>
            <a:ext cx="172622" cy="61551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DEC28DED-6D37-4132-8C80-E4AFA42BF84A}"/>
              </a:ext>
            </a:extLst>
          </p:cNvPr>
          <p:cNvCxnSpPr>
            <a:stCxn id="57" idx="1"/>
            <a:endCxn id="61" idx="3"/>
          </p:cNvCxnSpPr>
          <p:nvPr/>
        </p:nvCxnSpPr>
        <p:spPr>
          <a:xfrm flipH="1">
            <a:off x="1836690" y="4271698"/>
            <a:ext cx="2423850" cy="63919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직선 연결선 86">
            <a:extLst>
              <a:ext uri="{FF2B5EF4-FFF2-40B4-BE49-F238E27FC236}">
                <a16:creationId xmlns:a16="http://schemas.microsoft.com/office/drawing/2014/main" id="{C5D0EA61-B03C-473F-842B-B0F73C91DB57}"/>
              </a:ext>
            </a:extLst>
          </p:cNvPr>
          <p:cNvCxnSpPr>
            <a:stCxn id="57" idx="1"/>
            <a:endCxn id="63" idx="0"/>
          </p:cNvCxnSpPr>
          <p:nvPr/>
        </p:nvCxnSpPr>
        <p:spPr>
          <a:xfrm flipH="1">
            <a:off x="2210783" y="4271698"/>
            <a:ext cx="2049757" cy="1078577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DD21D7FA-CB66-46F6-9C37-DFEEE352F0AC}"/>
              </a:ext>
            </a:extLst>
          </p:cNvPr>
          <p:cNvCxnSpPr>
            <a:stCxn id="57" idx="1"/>
            <a:endCxn id="64" idx="0"/>
          </p:cNvCxnSpPr>
          <p:nvPr/>
        </p:nvCxnSpPr>
        <p:spPr>
          <a:xfrm flipH="1">
            <a:off x="3634664" y="4271698"/>
            <a:ext cx="625876" cy="164765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>
            <a:extLst>
              <a:ext uri="{FF2B5EF4-FFF2-40B4-BE49-F238E27FC236}">
                <a16:creationId xmlns:a16="http://schemas.microsoft.com/office/drawing/2014/main" id="{59DEA186-8F1F-4344-B9D2-8860C1C02D04}"/>
              </a:ext>
            </a:extLst>
          </p:cNvPr>
          <p:cNvCxnSpPr>
            <a:stCxn id="55" idx="1"/>
            <a:endCxn id="59" idx="3"/>
          </p:cNvCxnSpPr>
          <p:nvPr/>
        </p:nvCxnSpPr>
        <p:spPr>
          <a:xfrm flipH="1" flipV="1">
            <a:off x="1692677" y="2125508"/>
            <a:ext cx="665823" cy="65767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>
            <a:extLst>
              <a:ext uri="{FF2B5EF4-FFF2-40B4-BE49-F238E27FC236}">
                <a16:creationId xmlns:a16="http://schemas.microsoft.com/office/drawing/2014/main" id="{FCE3EE4E-0C47-4C71-B76B-426527114DC1}"/>
              </a:ext>
            </a:extLst>
          </p:cNvPr>
          <p:cNvCxnSpPr>
            <a:stCxn id="55" idx="1"/>
            <a:endCxn id="60" idx="3"/>
          </p:cNvCxnSpPr>
          <p:nvPr/>
        </p:nvCxnSpPr>
        <p:spPr>
          <a:xfrm flipH="1">
            <a:off x="1692677" y="2783180"/>
            <a:ext cx="665823" cy="27744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>
            <a:extLst>
              <a:ext uri="{FF2B5EF4-FFF2-40B4-BE49-F238E27FC236}">
                <a16:creationId xmlns:a16="http://schemas.microsoft.com/office/drawing/2014/main" id="{CE0F1E37-98D6-4ECE-934F-F074A578C55F}"/>
              </a:ext>
            </a:extLst>
          </p:cNvPr>
          <p:cNvSpPr/>
          <p:nvPr/>
        </p:nvSpPr>
        <p:spPr>
          <a:xfrm>
            <a:off x="5971711" y="5230486"/>
            <a:ext cx="1251752" cy="6391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배송</a:t>
            </a:r>
            <a:r>
              <a:rPr lang="en-US" altLang="ko-KR" dirty="0"/>
              <a:t>/</a:t>
            </a:r>
            <a:r>
              <a:rPr lang="ko-KR" altLang="en-US" dirty="0"/>
              <a:t>교환</a:t>
            </a:r>
            <a:r>
              <a:rPr lang="en-US" altLang="ko-KR" dirty="0"/>
              <a:t>/</a:t>
            </a:r>
            <a:r>
              <a:rPr lang="ko-KR" altLang="en-US" dirty="0"/>
              <a:t>반품문의</a:t>
            </a:r>
          </a:p>
        </p:txBody>
      </p:sp>
      <p:cxnSp>
        <p:nvCxnSpPr>
          <p:cNvPr id="99" name="직선 연결선 98">
            <a:extLst>
              <a:ext uri="{FF2B5EF4-FFF2-40B4-BE49-F238E27FC236}">
                <a16:creationId xmlns:a16="http://schemas.microsoft.com/office/drawing/2014/main" id="{96830507-8BFD-4926-884E-2F7CF3C7C9DB}"/>
              </a:ext>
            </a:extLst>
          </p:cNvPr>
          <p:cNvCxnSpPr>
            <a:stCxn id="35" idx="2"/>
            <a:endCxn id="97" idx="0"/>
          </p:cNvCxnSpPr>
          <p:nvPr/>
        </p:nvCxnSpPr>
        <p:spPr>
          <a:xfrm flipH="1">
            <a:off x="6597587" y="4212454"/>
            <a:ext cx="655468" cy="1018032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29BE01A8-0A06-4CC8-AEA4-D8DCB8FCBC4D}"/>
              </a:ext>
            </a:extLst>
          </p:cNvPr>
          <p:cNvCxnSpPr>
            <a:cxnSpLocks/>
            <a:stCxn id="30" idx="3"/>
            <a:endCxn id="34" idx="0"/>
          </p:cNvCxnSpPr>
          <p:nvPr/>
        </p:nvCxnSpPr>
        <p:spPr>
          <a:xfrm flipH="1">
            <a:off x="9277904" y="1670482"/>
            <a:ext cx="275948" cy="1368323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45141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25030571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주문조회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C8DF931C-75C0-418A-A2A0-93DC9825CC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488" y="1150423"/>
            <a:ext cx="6452935" cy="321036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591835C-41D9-4E38-AC9E-5625C6CFC3F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0642" y="1150423"/>
            <a:ext cx="2316681" cy="3863675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BD508262-07BA-4CB1-8788-7D298C583743}"/>
              </a:ext>
            </a:extLst>
          </p:cNvPr>
          <p:cNvSpPr/>
          <p:nvPr/>
        </p:nvSpPr>
        <p:spPr>
          <a:xfrm>
            <a:off x="1317070" y="2387912"/>
            <a:ext cx="1241571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F9FAFCBA-13A7-4006-AA5D-B3026C5F2591}"/>
              </a:ext>
            </a:extLst>
          </p:cNvPr>
          <p:cNvSpPr/>
          <p:nvPr/>
        </p:nvSpPr>
        <p:spPr>
          <a:xfrm>
            <a:off x="8388990" y="2226367"/>
            <a:ext cx="805343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AE8F8A-BF07-4CBA-87B7-71F9309E2170}"/>
              </a:ext>
            </a:extLst>
          </p:cNvPr>
          <p:cNvSpPr txBox="1"/>
          <p:nvPr/>
        </p:nvSpPr>
        <p:spPr>
          <a:xfrm>
            <a:off x="4518241" y="4461717"/>
            <a:ext cx="3151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마이페이지 </a:t>
            </a:r>
            <a:r>
              <a:rPr lang="en-US" altLang="ko-KR" dirty="0"/>
              <a:t>&gt; </a:t>
            </a:r>
            <a:r>
              <a:rPr lang="ko-KR" altLang="en-US" dirty="0"/>
              <a:t>주문조회 로 들어오면 나오는 페이지</a:t>
            </a:r>
            <a:endParaRPr lang="en-US" altLang="ko-KR" dirty="0"/>
          </a:p>
          <a:p>
            <a:r>
              <a:rPr lang="ko-KR" altLang="en-US" dirty="0"/>
              <a:t>주문내역과 취소</a:t>
            </a:r>
            <a:r>
              <a:rPr lang="en-US" altLang="ko-KR" dirty="0"/>
              <a:t>/</a:t>
            </a:r>
            <a:r>
              <a:rPr lang="ko-KR" altLang="en-US" dirty="0"/>
              <a:t>반품내역을</a:t>
            </a:r>
            <a:endParaRPr lang="en-US" altLang="ko-KR" dirty="0"/>
          </a:p>
          <a:p>
            <a:r>
              <a:rPr lang="ko-KR" altLang="en-US" dirty="0"/>
              <a:t>확인 </a:t>
            </a:r>
            <a:r>
              <a:rPr lang="ko-KR" altLang="en-US" dirty="0" err="1"/>
              <a:t>할수있다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20529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76348705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취소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반품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/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교환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614819B-1D59-4B9F-9C21-8ADD9A87A6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996" y="1031990"/>
            <a:ext cx="6909660" cy="371618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479EDF0B-B259-49C8-AF97-CE4158151E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4703" y="1031990"/>
            <a:ext cx="2278577" cy="3802710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E86F9412-6B09-446E-BA8A-3F8F271DA6C2}"/>
              </a:ext>
            </a:extLst>
          </p:cNvPr>
          <p:cNvSpPr/>
          <p:nvPr/>
        </p:nvSpPr>
        <p:spPr>
          <a:xfrm>
            <a:off x="3212983" y="2344327"/>
            <a:ext cx="1149292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ECEE12A1-32D5-4F72-A44F-B9EC41DFEC06}"/>
              </a:ext>
            </a:extLst>
          </p:cNvPr>
          <p:cNvSpPr/>
          <p:nvPr/>
        </p:nvSpPr>
        <p:spPr>
          <a:xfrm>
            <a:off x="9971702" y="2067490"/>
            <a:ext cx="1084988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193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9956266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회원 정보 수정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9AE20554-8026-4AE8-A0BF-251DC29C508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930317"/>
            <a:ext cx="7308213" cy="53497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3111C57-6B3A-4467-933F-F11A1A0B0D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6022" y="1040817"/>
            <a:ext cx="2293819" cy="512870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ABB71F5D-8BE3-437E-B558-BD548C060BE7}"/>
              </a:ext>
            </a:extLst>
          </p:cNvPr>
          <p:cNvSpPr/>
          <p:nvPr/>
        </p:nvSpPr>
        <p:spPr>
          <a:xfrm>
            <a:off x="3565321" y="5743837"/>
            <a:ext cx="3322040" cy="367691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60696BD7-9FE3-45FD-8DD0-7982B6ADFC10}"/>
              </a:ext>
            </a:extLst>
          </p:cNvPr>
          <p:cNvSpPr/>
          <p:nvPr/>
        </p:nvSpPr>
        <p:spPr>
          <a:xfrm>
            <a:off x="8506022" y="5225118"/>
            <a:ext cx="2293819" cy="94440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66577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5661922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후기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6383E25-A5D9-4091-BB71-83848C1448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029622"/>
            <a:ext cx="7331075" cy="374174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77DE93CB-9ACA-4D57-8E93-0B4C50ECEFE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2112" y="1113449"/>
            <a:ext cx="2286198" cy="3574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43152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830574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상품 후기 작성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BBE22F4B-E3BF-4149-9ED0-E1B83EF22E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035501"/>
            <a:ext cx="7338696" cy="518967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D079B4C-161F-4F25-8B02-228B5D860C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1328" y="1687679"/>
            <a:ext cx="2301439" cy="3482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52653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02931505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고객센터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E033677D-D8D3-488C-91D6-09B6D2C9B3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188526"/>
            <a:ext cx="7262489" cy="448094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F4E81A1-C856-4A4C-B732-0E221ABB7B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2759" y="1379042"/>
            <a:ext cx="2278577" cy="40999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87087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360245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자주묻는질문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A434B58-62E9-4748-ABC2-3786C62943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994356"/>
            <a:ext cx="7361558" cy="5288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96DD59-1AF6-4882-A5E1-07850E4E64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0740" y="1828818"/>
            <a:ext cx="2309060" cy="361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12714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4968795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일대일 문의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079D8C20-EAC8-4125-990A-B43B39B1C1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370528"/>
            <a:ext cx="7315834" cy="376460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898E9F-2242-4298-9737-F6ADD8C740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29283" y="1401010"/>
            <a:ext cx="2286198" cy="3703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5875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58968919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대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1 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문의 작성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4979D365-24E4-4E22-A752-EBEC8059B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192617"/>
            <a:ext cx="7346317" cy="52277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F126DD9-0C1F-40D5-98E3-CC8E1BE048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3760" y="2080423"/>
            <a:ext cx="2278577" cy="3452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57281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594892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공지사항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61132A87-5CF4-440E-B5DC-9CFAD6721A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432779"/>
            <a:ext cx="7331075" cy="30025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D6AB259-625D-4522-AB5A-A2DE4D03F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8520" y="1630916"/>
            <a:ext cx="2309060" cy="2606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6658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8434970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메인페이지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37FF1079-8DFB-4B49-964C-4346DE4F24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8591" y="964641"/>
            <a:ext cx="6796105" cy="495798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1CF6E9A-1AB8-4D9A-9520-D3A9B1F77C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2090" y="964641"/>
            <a:ext cx="2133785" cy="5128704"/>
          </a:xfrm>
          <a:prstGeom prst="rect">
            <a:avLst/>
          </a:prstGeom>
        </p:spPr>
      </p:pic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B2DF888-7080-4EBE-9C58-A5FFADC842EB}"/>
              </a:ext>
            </a:extLst>
          </p:cNvPr>
          <p:cNvSpPr/>
          <p:nvPr/>
        </p:nvSpPr>
        <p:spPr>
          <a:xfrm>
            <a:off x="6291743" y="3118607"/>
            <a:ext cx="687897" cy="44671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DCA23D86-3833-40FB-92F9-76C2C9CD3E00}"/>
              </a:ext>
            </a:extLst>
          </p:cNvPr>
          <p:cNvSpPr/>
          <p:nvPr/>
        </p:nvSpPr>
        <p:spPr>
          <a:xfrm>
            <a:off x="446015" y="3118607"/>
            <a:ext cx="687897" cy="446713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DC73F4-961D-4F77-9E91-E011B0FF5DB3}"/>
              </a:ext>
            </a:extLst>
          </p:cNvPr>
          <p:cNvSpPr txBox="1"/>
          <p:nvPr/>
        </p:nvSpPr>
        <p:spPr>
          <a:xfrm>
            <a:off x="2432808" y="5117284"/>
            <a:ext cx="2860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클릭 시 메인사진이 전환</a:t>
            </a: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0F5A562-9C05-4927-865C-ACC7B4DF220B}"/>
              </a:ext>
            </a:extLst>
          </p:cNvPr>
          <p:cNvCxnSpPr/>
          <p:nvPr/>
        </p:nvCxnSpPr>
        <p:spPr>
          <a:xfrm flipV="1">
            <a:off x="5184396" y="3565320"/>
            <a:ext cx="1107347" cy="1551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B53CADD4-8A50-4968-831F-D0EA45FDA167}"/>
              </a:ext>
            </a:extLst>
          </p:cNvPr>
          <p:cNvCxnSpPr/>
          <p:nvPr/>
        </p:nvCxnSpPr>
        <p:spPr>
          <a:xfrm flipH="1" flipV="1">
            <a:off x="1073791" y="3565320"/>
            <a:ext cx="1359017" cy="1551964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3D1A6D8-EB21-4BF1-BA78-E40194C5CDB0}"/>
              </a:ext>
            </a:extLst>
          </p:cNvPr>
          <p:cNvCxnSpPr/>
          <p:nvPr/>
        </p:nvCxnSpPr>
        <p:spPr>
          <a:xfrm flipH="1">
            <a:off x="8699383" y="3724712"/>
            <a:ext cx="18204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584E50B-2D88-4F19-96F0-606046845F11}"/>
              </a:ext>
            </a:extLst>
          </p:cNvPr>
          <p:cNvSpPr txBox="1"/>
          <p:nvPr/>
        </p:nvSpPr>
        <p:spPr>
          <a:xfrm>
            <a:off x="10430404" y="2418633"/>
            <a:ext cx="176159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터치 슬라이드</a:t>
            </a:r>
            <a:endParaRPr lang="en-US" altLang="ko-KR" dirty="0"/>
          </a:p>
          <a:p>
            <a:r>
              <a:rPr lang="ko-KR" altLang="en-US" dirty="0"/>
              <a:t>로 사진이 옆으로 이동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CCBB252B-3301-44C0-AD93-C1B7DDB0086C}"/>
              </a:ext>
            </a:extLst>
          </p:cNvPr>
          <p:cNvCxnSpPr/>
          <p:nvPr/>
        </p:nvCxnSpPr>
        <p:spPr>
          <a:xfrm flipH="1">
            <a:off x="8825309" y="2216092"/>
            <a:ext cx="1820411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09117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60570816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로그인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14" name="그림 13">
            <a:extLst>
              <a:ext uri="{FF2B5EF4-FFF2-40B4-BE49-F238E27FC236}">
                <a16:creationId xmlns:a16="http://schemas.microsoft.com/office/drawing/2014/main" id="{36972066-42EB-4035-A0F7-A90DC1E778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991643"/>
            <a:ext cx="7346317" cy="415326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25B4EF2-E70B-4946-8CD0-AD5DBB34A7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2203" y="991643"/>
            <a:ext cx="2095682" cy="5288738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E1D7965-EDF8-40BE-89C0-32AA6A8D3673}"/>
              </a:ext>
            </a:extLst>
          </p:cNvPr>
          <p:cNvSpPr/>
          <p:nvPr/>
        </p:nvSpPr>
        <p:spPr>
          <a:xfrm>
            <a:off x="6727971" y="1258349"/>
            <a:ext cx="973123" cy="31039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54B11700-ECC0-4B46-B2F7-1F5C01666E3A}"/>
              </a:ext>
            </a:extLst>
          </p:cNvPr>
          <p:cNvSpPr/>
          <p:nvPr/>
        </p:nvSpPr>
        <p:spPr>
          <a:xfrm>
            <a:off x="10219190" y="1258349"/>
            <a:ext cx="627776" cy="31039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C8359E5B-A603-40BE-9A4E-0C069C0540D9}"/>
              </a:ext>
            </a:extLst>
          </p:cNvPr>
          <p:cNvCxnSpPr/>
          <p:nvPr/>
        </p:nvCxnSpPr>
        <p:spPr>
          <a:xfrm flipV="1">
            <a:off x="7214532" y="1719743"/>
            <a:ext cx="0" cy="13485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BCE0F78-44F1-4FA3-8C07-64CFAD3BA0E8}"/>
              </a:ext>
            </a:extLst>
          </p:cNvPr>
          <p:cNvCxnSpPr/>
          <p:nvPr/>
        </p:nvCxnSpPr>
        <p:spPr>
          <a:xfrm flipV="1">
            <a:off x="7491369" y="1627464"/>
            <a:ext cx="2727821" cy="14408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4A4419B9-3955-4FF9-BEE3-A4D79E576072}"/>
              </a:ext>
            </a:extLst>
          </p:cNvPr>
          <p:cNvSpPr txBox="1"/>
          <p:nvPr/>
        </p:nvSpPr>
        <p:spPr>
          <a:xfrm>
            <a:off x="6010103" y="3068273"/>
            <a:ext cx="186514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아이콘을 누르면</a:t>
            </a:r>
            <a:endParaRPr lang="en-US" altLang="ko-KR" dirty="0"/>
          </a:p>
          <a:p>
            <a:r>
              <a:rPr lang="ko-KR" altLang="en-US" dirty="0"/>
              <a:t>로그인 페이지로 넘어간다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45606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3422932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아이디찾기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D1F0F4A6-D48E-467F-8A40-6D7CDA7F3F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009957"/>
            <a:ext cx="7346317" cy="41837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9BF9EA3-B762-4F33-A018-A5D4C0BBE7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6707" y="1390989"/>
            <a:ext cx="2133785" cy="34216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1D17A15-1DEE-4CB4-B926-2B8C538BB191}"/>
              </a:ext>
            </a:extLst>
          </p:cNvPr>
          <p:cNvSpPr txBox="1"/>
          <p:nvPr/>
        </p:nvSpPr>
        <p:spPr>
          <a:xfrm>
            <a:off x="5394121" y="2483141"/>
            <a:ext cx="222308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페이지에서</a:t>
            </a:r>
            <a:endParaRPr lang="en-US" altLang="ko-KR" dirty="0"/>
          </a:p>
          <a:p>
            <a:r>
              <a:rPr lang="ko-KR" altLang="en-US" dirty="0"/>
              <a:t>아이디 찾기 클릭 시</a:t>
            </a:r>
            <a:r>
              <a:rPr lang="en-US" altLang="ko-KR" dirty="0"/>
              <a:t> </a:t>
            </a:r>
            <a:r>
              <a:rPr lang="ko-KR" altLang="en-US" dirty="0"/>
              <a:t>아이디 찾기 페이지로 전환</a:t>
            </a:r>
          </a:p>
        </p:txBody>
      </p:sp>
    </p:spTree>
    <p:extLst>
      <p:ext uri="{BB962C8B-B14F-4D97-AF65-F5344CB8AC3E}">
        <p14:creationId xmlns:p14="http://schemas.microsoft.com/office/powerpoint/2010/main" val="1596788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1670034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00084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아이디찾기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2E6A1E0C-A4B4-4D1E-982F-D42068B729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923825"/>
            <a:ext cx="7323455" cy="430567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362473E-413C-4948-B00B-500CD830C0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5918" y="1388684"/>
            <a:ext cx="2110923" cy="3375953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972ABE72-E6CD-4276-BB2B-CFEE95393D8C}"/>
              </a:ext>
            </a:extLst>
          </p:cNvPr>
          <p:cNvSpPr/>
          <p:nvPr/>
        </p:nvSpPr>
        <p:spPr>
          <a:xfrm>
            <a:off x="3282421" y="2835480"/>
            <a:ext cx="1130188" cy="310392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C9B180-2841-42CB-9D4E-2B5D2606A143}"/>
              </a:ext>
            </a:extLst>
          </p:cNvPr>
          <p:cNvCxnSpPr/>
          <p:nvPr/>
        </p:nvCxnSpPr>
        <p:spPr>
          <a:xfrm flipH="1">
            <a:off x="4496499" y="2969703"/>
            <a:ext cx="130985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88141384-94CA-42B1-AD1B-D733D36B0289}"/>
              </a:ext>
            </a:extLst>
          </p:cNvPr>
          <p:cNvSpPr txBox="1"/>
          <p:nvPr/>
        </p:nvSpPr>
        <p:spPr>
          <a:xfrm>
            <a:off x="5806349" y="2835480"/>
            <a:ext cx="25071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휴대폰 중 하나를 선택하여 아이디를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BF0E1ED-6249-47A4-A716-4FA0A12CCC60}"/>
              </a:ext>
            </a:extLst>
          </p:cNvPr>
          <p:cNvCxnSpPr/>
          <p:nvPr/>
        </p:nvCxnSpPr>
        <p:spPr>
          <a:xfrm>
            <a:off x="8112154" y="2969703"/>
            <a:ext cx="101506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ABC57626-D2CD-4F05-9560-C001E9C1D3CC}"/>
              </a:ext>
            </a:extLst>
          </p:cNvPr>
          <p:cNvSpPr/>
          <p:nvPr/>
        </p:nvSpPr>
        <p:spPr>
          <a:xfrm>
            <a:off x="9142136" y="2835479"/>
            <a:ext cx="1130188" cy="156595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61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5292645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4389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1815779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아이디찾기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번호인증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3" name="그림 2">
            <a:extLst>
              <a:ext uri="{FF2B5EF4-FFF2-40B4-BE49-F238E27FC236}">
                <a16:creationId xmlns:a16="http://schemas.microsoft.com/office/drawing/2014/main" id="{5CD0A827-F7E3-4BC2-BEDB-818C9ECE1B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2925" y="982767"/>
            <a:ext cx="4983912" cy="489246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16FBA11-3B16-4D39-A306-B88836B25C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7120" y="1794368"/>
            <a:ext cx="2126164" cy="326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60289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32981847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3367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1886801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이메일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26B3E414-89E4-4E02-AD06-EF643108F9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199957"/>
            <a:ext cx="7430144" cy="4458086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2A35126-EA6F-4DA0-9962-F790A5DC74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59336" y="1775316"/>
            <a:ext cx="2103302" cy="330736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90FFCBE-9BEA-4C8F-93D9-7CB09D3565E2}"/>
              </a:ext>
            </a:extLst>
          </p:cNvPr>
          <p:cNvSpPr txBox="1"/>
          <p:nvPr/>
        </p:nvSpPr>
        <p:spPr>
          <a:xfrm>
            <a:off x="5528345" y="2785145"/>
            <a:ext cx="233213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 페이지에서</a:t>
            </a:r>
            <a:endParaRPr lang="en-US" altLang="ko-KR" dirty="0"/>
          </a:p>
          <a:p>
            <a:r>
              <a:rPr lang="ko-KR" altLang="en-US" dirty="0"/>
              <a:t>비밀번호 찾기 클릭 시 나타나는 페이지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799223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>
            <a:lumMod val="40000"/>
            <a:lumOff val="6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883197B5-2A3A-4FE0-B158-6272D4E163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9909649"/>
              </p:ext>
            </p:extLst>
          </p:nvPr>
        </p:nvGraphicFramePr>
        <p:xfrm>
          <a:off x="593817" y="284660"/>
          <a:ext cx="11000420" cy="370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8777">
                  <a:extLst>
                    <a:ext uri="{9D8B030D-6E8A-4147-A177-3AD203B41FA5}">
                      <a16:colId xmlns:a16="http://schemas.microsoft.com/office/drawing/2014/main" val="3548112317"/>
                    </a:ext>
                  </a:extLst>
                </a:gridCol>
                <a:gridCol w="1771391">
                  <a:extLst>
                    <a:ext uri="{9D8B030D-6E8A-4147-A177-3AD203B41FA5}">
                      <a16:colId xmlns:a16="http://schemas.microsoft.com/office/drawing/2014/main" val="3232266407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3824728915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4090870808"/>
                    </a:ext>
                  </a:extLst>
                </a:gridCol>
                <a:gridCol w="2200084">
                  <a:extLst>
                    <a:ext uri="{9D8B030D-6E8A-4147-A177-3AD203B41FA5}">
                      <a16:colId xmlns:a16="http://schemas.microsoft.com/office/drawing/2014/main" val="7779374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>
                          <a:solidFill>
                            <a:schemeClr val="tx1"/>
                          </a:solidFill>
                        </a:rPr>
                        <a:t>비밀번호찾기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번호</a:t>
                      </a:r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임지민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tx1"/>
                          </a:solidFill>
                        </a:rPr>
                        <a:t>2021-04-18</a:t>
                      </a:r>
                      <a:endParaRPr lang="ko-KR" altLang="en-US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61814864"/>
                  </a:ext>
                </a:extLst>
              </a:tr>
            </a:tbl>
          </a:graphicData>
        </a:graphic>
      </p:graphicFrame>
      <p:pic>
        <p:nvPicPr>
          <p:cNvPr id="5" name="그림 4">
            <a:extLst>
              <a:ext uri="{FF2B5EF4-FFF2-40B4-BE49-F238E27FC236}">
                <a16:creationId xmlns:a16="http://schemas.microsoft.com/office/drawing/2014/main" id="{C4043212-8AFB-42DE-9E36-4338753DFD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817" y="1001663"/>
            <a:ext cx="7376799" cy="443522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EF9D67-F53D-4C40-B864-005D744CB5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8881" y="1752454"/>
            <a:ext cx="2080440" cy="3353091"/>
          </a:xfrm>
          <a:prstGeom prst="rect">
            <a:avLst/>
          </a:prstGeom>
        </p:spPr>
      </p:pic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787405-AD57-40C7-9616-09678D87CC06}"/>
              </a:ext>
            </a:extLst>
          </p:cNvPr>
          <p:cNvSpPr/>
          <p:nvPr/>
        </p:nvSpPr>
        <p:spPr>
          <a:xfrm>
            <a:off x="3322040" y="3338817"/>
            <a:ext cx="1233182" cy="24537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5C750104-B595-4968-980B-616002C7A52A}"/>
              </a:ext>
            </a:extLst>
          </p:cNvPr>
          <p:cNvSpPr/>
          <p:nvPr/>
        </p:nvSpPr>
        <p:spPr>
          <a:xfrm>
            <a:off x="9061722" y="3428999"/>
            <a:ext cx="1233182" cy="245377"/>
          </a:xfrm>
          <a:prstGeom prst="round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B845458-0554-4C3E-BD23-7A6621DD2CDE}"/>
              </a:ext>
            </a:extLst>
          </p:cNvPr>
          <p:cNvCxnSpPr>
            <a:cxnSpLocks/>
          </p:cNvCxnSpPr>
          <p:nvPr/>
        </p:nvCxnSpPr>
        <p:spPr>
          <a:xfrm flipH="1" flipV="1">
            <a:off x="4647501" y="3429001"/>
            <a:ext cx="883113" cy="1226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F1F8105E-D961-470E-956A-A5E9F822CF5E}"/>
              </a:ext>
            </a:extLst>
          </p:cNvPr>
          <p:cNvCxnSpPr>
            <a:endCxn id="10" idx="1"/>
          </p:cNvCxnSpPr>
          <p:nvPr/>
        </p:nvCxnSpPr>
        <p:spPr>
          <a:xfrm>
            <a:off x="7779936" y="3551687"/>
            <a:ext cx="1281786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1675AAFE-E6A3-40FE-A7D9-94FD55409D1C}"/>
              </a:ext>
            </a:extLst>
          </p:cNvPr>
          <p:cNvSpPr txBox="1"/>
          <p:nvPr/>
        </p:nvSpPr>
        <p:spPr>
          <a:xfrm>
            <a:off x="5530614" y="3078760"/>
            <a:ext cx="224932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이메일</a:t>
            </a:r>
            <a:r>
              <a:rPr lang="en-US" altLang="ko-KR" dirty="0"/>
              <a:t>, </a:t>
            </a:r>
            <a:r>
              <a:rPr lang="ko-KR" altLang="en-US" dirty="0"/>
              <a:t>휴대폰 중</a:t>
            </a:r>
            <a:endParaRPr lang="en-US" altLang="ko-KR" dirty="0"/>
          </a:p>
          <a:p>
            <a:r>
              <a:rPr lang="ko-KR" altLang="en-US" dirty="0"/>
              <a:t>하나를 선택해서 비밀번호를 찾을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76259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506</TotalTime>
  <Words>317</Words>
  <Application>Microsoft Office PowerPoint</Application>
  <PresentationFormat>와이드스크린</PresentationFormat>
  <Paragraphs>191</Paragraphs>
  <Slides>29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2" baseType="lpstr">
      <vt:lpstr>맑은 고딕</vt:lpstr>
      <vt:lpstr>Arial</vt:lpstr>
      <vt:lpstr>Office 테마</vt:lpstr>
      <vt:lpstr>메뉴 구조도 및 설계 v2.0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홈페이지 구조도 및 설계</dc:title>
  <dc:creator>임 지민</dc:creator>
  <cp:lastModifiedBy>LIMJIMINN</cp:lastModifiedBy>
  <cp:revision>22</cp:revision>
  <dcterms:created xsi:type="dcterms:W3CDTF">2021-03-28T10:54:29Z</dcterms:created>
  <dcterms:modified xsi:type="dcterms:W3CDTF">2021-05-04T07:43:53Z</dcterms:modified>
</cp:coreProperties>
</file>